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468FA72-2E4B-4187-B7C9-78B794B5EC71}" type="datetimeFigureOut">
              <a:rPr lang="pl-PL" smtClean="0"/>
              <a:t>2018-01-14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A09CE4-DFF6-4F2E-BBAE-AD7D2B0FC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59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68FA72-2E4B-4187-B7C9-78B794B5EC71}" type="datetimeFigureOut">
              <a:rPr lang="pl-PL" smtClean="0"/>
              <a:t>2018-01-14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A09CE4-DFF6-4F2E-BBAE-AD7D2B0FC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652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68FA72-2E4B-4187-B7C9-78B794B5EC71}" type="datetimeFigureOut">
              <a:rPr lang="pl-PL" smtClean="0"/>
              <a:t>2018-01-14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A09CE4-DFF6-4F2E-BBAE-AD7D2B0FC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63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68FA72-2E4B-4187-B7C9-78B794B5EC71}" type="datetimeFigureOut">
              <a:rPr lang="pl-PL" smtClean="0"/>
              <a:t>2018-01-14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A09CE4-DFF6-4F2E-BBAE-AD7D2B0FC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38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468FA72-2E4B-4187-B7C9-78B794B5EC71}" type="datetimeFigureOut">
              <a:rPr lang="pl-PL" smtClean="0"/>
              <a:t>2018-01-14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A09CE4-DFF6-4F2E-BBAE-AD7D2B0FC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805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68FA72-2E4B-4187-B7C9-78B794B5EC71}" type="datetimeFigureOut">
              <a:rPr lang="pl-PL" smtClean="0"/>
              <a:t>2018-01-14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A09CE4-DFF6-4F2E-BBAE-AD7D2B0FC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807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68FA72-2E4B-4187-B7C9-78B794B5EC71}" type="datetimeFigureOut">
              <a:rPr lang="pl-PL" smtClean="0"/>
              <a:t>2018-01-14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A09CE4-DFF6-4F2E-BBAE-AD7D2B0FC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6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68FA72-2E4B-4187-B7C9-78B794B5EC71}" type="datetimeFigureOut">
              <a:rPr lang="pl-PL" smtClean="0"/>
              <a:t>2018-01-14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A09CE4-DFF6-4F2E-BBAE-AD7D2B0FC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57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68FA72-2E4B-4187-B7C9-78B794B5EC71}" type="datetimeFigureOut">
              <a:rPr lang="pl-PL" smtClean="0"/>
              <a:t>2018-01-14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A09CE4-DFF6-4F2E-BBAE-AD7D2B0FC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87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68FA72-2E4B-4187-B7C9-78B794B5EC71}" type="datetimeFigureOut">
              <a:rPr lang="pl-PL" smtClean="0"/>
              <a:t>2018-01-14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A09CE4-DFF6-4F2E-BBAE-AD7D2B0FCBF0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544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468FA72-2E4B-4187-B7C9-78B794B5EC71}" type="datetimeFigureOut">
              <a:rPr lang="pl-PL" smtClean="0"/>
              <a:t>2018-01-14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A09CE4-DFF6-4F2E-BBAE-AD7D2B0FC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81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2468FA72-2E4B-4187-B7C9-78B794B5EC71}" type="datetimeFigureOut">
              <a:rPr lang="pl-PL" smtClean="0"/>
              <a:t>2018-01-14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5A09CE4-DFF6-4F2E-BBAE-AD7D2B0FC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4427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MOJE   HOBBY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62100" y="4378818"/>
            <a:ext cx="9070848" cy="760446"/>
          </a:xfrm>
        </p:spPr>
        <p:txBody>
          <a:bodyPr>
            <a:normAutofit fontScale="62500" lnSpcReduction="20000"/>
          </a:bodyPr>
          <a:lstStyle/>
          <a:p>
            <a:r>
              <a:rPr lang="pl-PL" sz="5400" dirty="0"/>
              <a:t>Opracowała Magdalena </a:t>
            </a:r>
            <a:r>
              <a:rPr lang="pl-PL" sz="5400" dirty="0" err="1"/>
              <a:t>Broś</a:t>
            </a:r>
            <a:r>
              <a:rPr lang="pl-PL" sz="5400" dirty="0"/>
              <a:t> klasa 4a</a:t>
            </a:r>
          </a:p>
          <a:p>
            <a:endParaRPr lang="pl-PL" dirty="0"/>
          </a:p>
        </p:txBody>
      </p:sp>
      <p:pic>
        <p:nvPicPr>
          <p:cNvPr id="614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49" y="622556"/>
            <a:ext cx="1944710" cy="194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547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Swój </a:t>
            </a:r>
            <a:r>
              <a:rPr lang="pl-PL" dirty="0"/>
              <a:t>talent wykorzystywałam niejednokrotnie przygotowując prezenty dla rodziny i </a:t>
            </a:r>
            <a:r>
              <a:rPr lang="pl-PL" dirty="0" smtClean="0"/>
              <a:t>przyjaciół…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3" y="2680862"/>
            <a:ext cx="4765602" cy="357420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3712">
            <a:off x="7372737" y="2962364"/>
            <a:ext cx="3651578" cy="273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8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oraz wykonując </a:t>
            </a:r>
            <a:r>
              <a:rPr lang="pl-PL" dirty="0" smtClean="0"/>
              <a:t>świąteczne dekoracje.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" y="1680525"/>
            <a:ext cx="5909897" cy="4432423"/>
          </a:xfrm>
        </p:spPr>
      </p:pic>
      <p:pic>
        <p:nvPicPr>
          <p:cNvPr id="8194" name="Picture 2" descr="http://pracownia.dworek.eu/wp-content/uploads/2014/11/woskiem-malow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31" y="2550017"/>
            <a:ext cx="4408955" cy="236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7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-168775"/>
            <a:ext cx="10215093" cy="3929406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Cały czas doskonalę swoje umiejętności, nie tylko </a:t>
            </a:r>
            <a:r>
              <a:rPr lang="pl-PL" sz="2800" dirty="0" smtClean="0"/>
              <a:t>           na </a:t>
            </a:r>
            <a:r>
              <a:rPr lang="pl-PL" sz="2800" dirty="0"/>
              <a:t>kursie, ale również </a:t>
            </a:r>
            <a:r>
              <a:rPr lang="pl-PL" sz="2800" dirty="0" smtClean="0"/>
              <a:t>korzystając z </a:t>
            </a:r>
            <a:r>
              <a:rPr lang="pl-PL" sz="2800" dirty="0"/>
              <a:t>pomocy książek </a:t>
            </a:r>
            <a:r>
              <a:rPr lang="pl-PL" sz="2800" dirty="0" smtClean="0"/>
              <a:t>do </a:t>
            </a:r>
            <a:r>
              <a:rPr lang="pl-PL" sz="2800" dirty="0"/>
              <a:t>nauki </a:t>
            </a:r>
            <a:r>
              <a:rPr lang="pl-PL" sz="2800" dirty="0" smtClean="0"/>
              <a:t>rysowania oraz </a:t>
            </a:r>
            <a:r>
              <a:rPr lang="pl-PL" sz="2800" dirty="0"/>
              <a:t>filmów z poradami zamieszczonymi </a:t>
            </a:r>
            <a:r>
              <a:rPr lang="pl-PL" sz="2800" dirty="0" smtClean="0"/>
              <a:t>          w </a:t>
            </a:r>
            <a:r>
              <a:rPr lang="pl-PL" sz="2800" dirty="0"/>
              <a:t>Internecie</a:t>
            </a:r>
            <a:r>
              <a:rPr lang="pl-PL" sz="2800" dirty="0" smtClean="0"/>
              <a:t>.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614412"/>
            <a:ext cx="9584028" cy="342062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                                                                                       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8950">
            <a:off x="1600527" y="2648543"/>
            <a:ext cx="3681450" cy="276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81767">
            <a:off x="7017945" y="2913401"/>
            <a:ext cx="3255143" cy="244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1196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587304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KOCHAM TO CO ROBIĘ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ZACHĘCAM KAŻDGO, KTO LUBI TEGO TYPU RZECZY DO ROZWIJANIA SWOJEJ PASJI.</a:t>
            </a:r>
            <a:br>
              <a:rPr lang="pl-PL" dirty="0"/>
            </a:br>
            <a:endParaRPr lang="pl-PL" dirty="0"/>
          </a:p>
        </p:txBody>
      </p:sp>
      <p:pic>
        <p:nvPicPr>
          <p:cNvPr id="5122" name="Picture 2" descr="Znalezione obrazy dla zapytania paleta z farbam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1648" y="4418716"/>
            <a:ext cx="37084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dobny obra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21">
            <a:off x="908320" y="3946830"/>
            <a:ext cx="2684887" cy="201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odobny obra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804">
            <a:off x="8418489" y="4057208"/>
            <a:ext cx="2684887" cy="201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782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KONIEC</a:t>
            </a:r>
            <a:br>
              <a:rPr lang="pl-PL" dirty="0"/>
            </a:br>
            <a:endParaRPr lang="pl-PL" dirty="0"/>
          </a:p>
        </p:txBody>
      </p:sp>
      <p:pic>
        <p:nvPicPr>
          <p:cNvPr id="4098" name="Picture 2" descr="Podobny obra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7" y="1451613"/>
            <a:ext cx="7547020" cy="45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54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11220"/>
          </a:xfrm>
        </p:spPr>
        <p:txBody>
          <a:bodyPr>
            <a:normAutofit/>
          </a:bodyPr>
          <a:lstStyle/>
          <a:p>
            <a:r>
              <a:rPr lang="pl-PL" sz="3600" dirty="0"/>
              <a:t>Moim hobby jest plastyka. </a:t>
            </a:r>
            <a:r>
              <a:rPr lang="pl-PL" sz="3600" dirty="0"/>
              <a:t>Od najmłodszych lat uwielbiałam rysować, malować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i </a:t>
            </a:r>
            <a:r>
              <a:rPr lang="pl-PL" sz="3600" dirty="0"/>
              <a:t>wycinać najrozmaitsze rzeczy. </a:t>
            </a:r>
            <a:endParaRPr lang="pl-PL" sz="3600" dirty="0"/>
          </a:p>
        </p:txBody>
      </p:sp>
      <p:pic>
        <p:nvPicPr>
          <p:cNvPr id="1026" name="Picture 2" descr="Podobny obra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98384">
            <a:off x="3069424" y="3356632"/>
            <a:ext cx="3745761" cy="280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8671">
            <a:off x="8127579" y="3176861"/>
            <a:ext cx="3102137" cy="24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3921" y="319395"/>
            <a:ext cx="10058400" cy="3673055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Gdy skończyłam siedem lat rodzice zapisali mnie na zajęcia plastyczne do Dworku Białoprądnickiego, gdzie kontynuowałam swoją pasję. Tam też mogłam sprawdzić się w różnych dziedzinach sztuki: </a:t>
            </a:r>
            <a:br>
              <a:rPr lang="pl-PL" sz="3600" dirty="0"/>
            </a:br>
            <a:endParaRPr lang="pl-PL" sz="3600" dirty="0"/>
          </a:p>
        </p:txBody>
      </p:sp>
      <p:pic>
        <p:nvPicPr>
          <p:cNvPr id="2050" name="Picture 2" descr="Podobny obra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22" y="3280192"/>
            <a:ext cx="4596286" cy="298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1439">
            <a:off x="8805946" y="3386785"/>
            <a:ext cx="2717085" cy="1957899"/>
          </a:xfrm>
          <a:prstGeom prst="rect">
            <a:avLst/>
          </a:prstGeom>
        </p:spPr>
      </p:pic>
      <p:pic>
        <p:nvPicPr>
          <p:cNvPr id="2052" name="Picture 4" descr="http://pracownia.dworek.eu/wp-content/uploads/2014/11/filcowan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828">
            <a:off x="716879" y="3227179"/>
            <a:ext cx="2709492" cy="19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32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7200" dirty="0"/>
              <a:t>w </a:t>
            </a:r>
            <a:r>
              <a:rPr lang="pl-PL" sz="7200" dirty="0" smtClean="0"/>
              <a:t>rysunku…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074" name="Picture 2" descr="Podobny obra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530">
            <a:off x="6870373" y="974017"/>
            <a:ext cx="4344730" cy="24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1" y="1648496"/>
            <a:ext cx="5280335" cy="39602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08" y="3783044"/>
            <a:ext cx="3544255" cy="265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3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56" y="642594"/>
            <a:ext cx="7547020" cy="5660266"/>
          </a:xfrm>
        </p:spPr>
      </p:pic>
      <p:pic>
        <p:nvPicPr>
          <p:cNvPr id="9222" name="Picture 6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6" y="3618964"/>
            <a:ext cx="4755715" cy="148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40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7300" dirty="0" smtClean="0"/>
              <a:t>malarstwie…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8" y="1601163"/>
            <a:ext cx="5242982" cy="393223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1" y="642594"/>
            <a:ext cx="4001678" cy="300125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94" y="3860055"/>
            <a:ext cx="3103807" cy="232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88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3330">
            <a:off x="1368978" y="1565944"/>
            <a:ext cx="4950621" cy="3712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5378560" y="3234652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31330" y="1848212"/>
            <a:ext cx="4761630" cy="3571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3004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ceramice…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4356"/>
            <a:ext cx="6259133" cy="4694351"/>
          </a:xfrm>
        </p:spPr>
      </p:pic>
      <p:pic>
        <p:nvPicPr>
          <p:cNvPr id="7170" name="Picture 2" descr="http://pracownia.dworek.eu/wp-content/uploads/2014/11/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01" y="708911"/>
            <a:ext cx="4088155" cy="278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76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grafice…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2555" y="1273720"/>
            <a:ext cx="5682033" cy="435514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3" y="2147858"/>
            <a:ext cx="5074058" cy="22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5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97</Words>
  <Application>Microsoft Office PowerPoint</Application>
  <PresentationFormat>Panoramiczny</PresentationFormat>
  <Paragraphs>15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Mydło</vt:lpstr>
      <vt:lpstr> MOJE   HOBBY</vt:lpstr>
      <vt:lpstr>Moim hobby jest plastyka. Od najmłodszych lat uwielbiałam rysować, malować  i wycinać najrozmaitsze rzeczy. </vt:lpstr>
      <vt:lpstr>Gdy skończyłam siedem lat rodzice zapisali mnie na zajęcia plastyczne do Dworku Białoprądnickiego, gdzie kontynuowałam swoją pasję. Tam też mogłam sprawdzić się w różnych dziedzinach sztuki:  </vt:lpstr>
      <vt:lpstr>w rysunku…  </vt:lpstr>
      <vt:lpstr>Prezentacja programu PowerPoint</vt:lpstr>
      <vt:lpstr>malarstwie… </vt:lpstr>
      <vt:lpstr> </vt:lpstr>
      <vt:lpstr>ceramice… </vt:lpstr>
      <vt:lpstr>grafice… </vt:lpstr>
      <vt:lpstr> Swój talent wykorzystywałam niejednokrotnie przygotowując prezenty dla rodziny i przyjaciół… </vt:lpstr>
      <vt:lpstr>oraz wykonując świąteczne dekoracje. </vt:lpstr>
      <vt:lpstr>Cały czas doskonalę swoje umiejętności, nie tylko            na kursie, ale również korzystając z pomocy książek do nauki rysowania oraz filmów z poradami zamieszczonymi           w Internecie. </vt:lpstr>
      <vt:lpstr>KOCHAM TO CO ROBIĘ  I ZACHĘCAM KAŻDGO, KTO LUBI TEGO TYPU RZECZY DO ROZWIJANIA SWOJEJ PASJI. </vt:lpstr>
      <vt:lpstr>KONIEC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  HOBBY</dc:title>
  <dc:creator>User</dc:creator>
  <cp:lastModifiedBy>User</cp:lastModifiedBy>
  <cp:revision>19</cp:revision>
  <dcterms:created xsi:type="dcterms:W3CDTF">2018-01-14T16:29:41Z</dcterms:created>
  <dcterms:modified xsi:type="dcterms:W3CDTF">2018-01-14T19:22:16Z</dcterms:modified>
</cp:coreProperties>
</file>